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56" r:id="rId5"/>
    <p:sldId id="257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61" r:id="rId14"/>
    <p:sldId id="26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50BC5"/>
    <a:srgbClr val="00FFFF"/>
    <a:srgbClr val="F21908"/>
    <a:srgbClr val="00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80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4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11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1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34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1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75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82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6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85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84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FE87-BEDE-4373-8F34-A9C3DBB91EF0}" type="datetimeFigureOut">
              <a:rPr lang="uk-UA" smtClean="0"/>
              <a:t>13.02.2019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9753-8802-49DA-B399-A6E2EF56E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46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416"/>
            <a:ext cx="9144000" cy="6858000"/>
          </a:xfrm>
          <a:solidFill>
            <a:srgbClr val="FFFF0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solidFill>
                  <a:srgbClr val="F219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Ми</a:t>
            </a: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малята-</a:t>
            </a:r>
            <a:r>
              <a:rPr lang="uk-UA" sz="8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дошкільнята</a:t>
            </a:r>
          </a:p>
          <a:p>
            <a:r>
              <a:rPr lang="uk-UA" sz="8000" b="1" spc="50" dirty="0" smtClean="0">
                <a:ln w="11430"/>
                <a:solidFill>
                  <a:srgbClr val="C50BC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Гратись </a:t>
            </a:r>
            <a:r>
              <a:rPr lang="uk-UA" sz="8000" b="1" spc="50" dirty="0" smtClean="0">
                <a:ln w="11430"/>
                <a:solidFill>
                  <a:srgbClr val="F2190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любимо </a:t>
            </a:r>
            <a:r>
              <a:rPr lang="uk-UA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завзято</a:t>
            </a:r>
            <a:r>
              <a:rPr lang="uk-UA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Nataliya_Maj_Ne_davajte_sumu_zhiti_(mp3no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16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144">
        <p14:vortex dir="r"/>
      </p:transition>
    </mc:Choice>
    <mc:Fallback>
      <p:transition spd="slow" advTm="10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 animBg="1"/>
    </p:bldLst>
  </p:timing>
  <p:extLst>
    <p:ext uri="{E180D4A7-C9FB-4DFB-919C-405C955672EB}">
      <p14:showEvtLst xmlns:p14="http://schemas.microsoft.com/office/powerpoint/2010/main">
        <p14:playEvt time="228" objId="8"/>
        <p14:seekEvt time="8307" objId="8" seek="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FF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8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540">
        <p14:vortex dir="r"/>
      </p:transition>
    </mc:Choice>
    <mc:Fallback>
      <p:transition spd="slow" advTm="10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00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20480" cy="6120680"/>
          </a:xfrm>
          <a:prstGeom prst="ellipse">
            <a:avLst/>
          </a:prstGeom>
          <a:ln w="190500" cap="rnd">
            <a:solidFill>
              <a:srgbClr val="C50BC5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320480" cy="6120680"/>
          </a:xfrm>
          <a:prstGeom prst="ellipse">
            <a:avLst/>
          </a:prstGeom>
          <a:ln w="190500" cap="rnd">
            <a:solidFill>
              <a:srgbClr val="F21908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67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554">
        <p14:vortex dir="r"/>
      </p:transition>
    </mc:Choice>
    <mc:Fallback>
      <p:transition spd="slow" advTm="13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rgbClr val="7030A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20480" cy="626469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355976" cy="6264696"/>
          </a:xfrm>
          <a:prstGeom prst="ellipse">
            <a:avLst/>
          </a:prstGeom>
          <a:ln w="190500" cap="rnd">
            <a:solidFill>
              <a:srgbClr val="F21908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18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866">
        <p14:honeycomb/>
      </p:transition>
    </mc:Choice>
    <mc:Fallback>
      <p:transition spd="slow" advTm="98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C50BC5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FF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04456" cy="6264696"/>
          </a:xfrm>
          <a:prstGeom prst="ellipse">
            <a:avLst/>
          </a:prstGeom>
          <a:ln w="190500" cap="rnd">
            <a:solidFill>
              <a:srgbClr val="F21908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0766"/>
            <a:ext cx="4464496" cy="6508594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80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722">
        <p:dissolve/>
      </p:transition>
    </mc:Choice>
    <mc:Fallback>
      <p:transition spd="slow" advTm="1872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21908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640960" cy="619268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13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9288">
        <p14:honeycomb/>
      </p:transition>
    </mc:Choice>
    <mc:Fallback>
      <p:transition spd="slow" advTm="29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FF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65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263">
        <p:checker/>
      </p:transition>
    </mc:Choice>
    <mc:Fallback>
      <p:transition spd="slow" advTm="726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C50BC5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30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037">
        <p:checker/>
      </p:transition>
    </mc:Choice>
    <mc:Fallback>
      <p:transition spd="slow" advTm="903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24744"/>
          </a:xfrm>
          <a:solidFill>
            <a:srgbClr val="00B050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1926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00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9328">
        <p:checker/>
      </p:transition>
    </mc:Choice>
    <mc:Fallback>
      <p:transition spd="slow" advTm="932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rgbClr val="0000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  <a:prstGeom prst="ellipse">
            <a:avLst/>
          </a:prstGeom>
          <a:ln w="190500" cap="rnd">
            <a:solidFill>
              <a:srgbClr val="F21908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01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992">
        <p14:honeycomb/>
      </p:transition>
    </mc:Choice>
    <mc:Fallback>
      <p:transition spd="slow" advTm="99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C50BC5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00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FFF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26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232">
        <p14:honeycomb/>
      </p:transition>
    </mc:Choice>
    <mc:Fallback>
      <p:transition spd="slow" advTm="4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0000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0486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FF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99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779">
        <p14:vortex dir="r"/>
      </p:transition>
    </mc:Choice>
    <mc:Fallback>
      <p:transition spd="slow" advTm="10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FF0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171400"/>
            <a:ext cx="9144000" cy="7029400"/>
          </a:xfrm>
          <a:solidFill>
            <a:srgbClr val="FFFF00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6" y="0"/>
            <a:ext cx="8280920" cy="6669360"/>
          </a:xfrm>
          <a:prstGeom prst="ellipse">
            <a:avLst/>
          </a:prstGeom>
          <a:ln w="190500" cap="rnd">
            <a:solidFill>
              <a:srgbClr val="F21908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2"/>
    </mc:Choice>
    <mc:Fallback>
      <p:transition spd="slow" advTm="11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00B0F0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9900FF"/>
          </a:solidFill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534"/>
            <a:ext cx="8640960" cy="68144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18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622">
        <p14:honeycomb/>
      </p:transition>
    </mc:Choice>
    <mc:Fallback>
      <p:transition spd="slow" advTm="86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-1.5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-0.2|2.4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-0.5|2.9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-0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-0.8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</Words>
  <Application>Microsoft Office PowerPoint</Application>
  <PresentationFormat>Экран (4:3)</PresentationFormat>
  <Paragraphs>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Кампухтер</dc:creator>
  <cp:lastModifiedBy>Кампухтер</cp:lastModifiedBy>
  <cp:revision>18</cp:revision>
  <dcterms:created xsi:type="dcterms:W3CDTF">2019-02-13T07:32:47Z</dcterms:created>
  <dcterms:modified xsi:type="dcterms:W3CDTF">2019-02-13T20:27:11Z</dcterms:modified>
</cp:coreProperties>
</file>